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1"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15/05/2018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15/05/2018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15/05/2018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15/05/2018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15/05/2018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15/05/2018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15/05/2018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15/05/2018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15/05/2018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15/05/2018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15/05/2018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15/05/2018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Times New Roman" panose="02020603050405020304" pitchFamily="18" charset="0"/>
                <a:cs typeface="Times New Roman" panose="02020603050405020304" pitchFamily="18" charset="0"/>
              </a:rPr>
              <a:t>Báo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kết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thúc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r>
              <a:rPr lang="en-US" sz="2800" dirty="0" err="1" smtClean="0">
                <a:latin typeface="Times New Roman" panose="02020603050405020304" pitchFamily="18" charset="0"/>
                <a:cs typeface="Times New Roman" panose="02020603050405020304" pitchFamily="18" charset="0"/>
              </a:rPr>
              <a:t>Lập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trình</a:t>
            </a:r>
            <a:r>
              <a:rPr lang="en-US" sz="2800" dirty="0" smtClean="0">
                <a:latin typeface="Times New Roman" panose="02020603050405020304" pitchFamily="18" charset="0"/>
                <a:cs typeface="Times New Roman" panose="02020603050405020304" pitchFamily="18" charset="0"/>
              </a:rPr>
              <a:t> Di </a:t>
            </a:r>
            <a:r>
              <a:rPr lang="en-US" sz="2800" dirty="0" err="1" smtClean="0">
                <a:latin typeface="Times New Roman" panose="02020603050405020304" pitchFamily="18" charset="0"/>
                <a:cs typeface="Times New Roman" panose="02020603050405020304" pitchFamily="18" charset="0"/>
              </a:rPr>
              <a:t>động</a:t>
            </a:r>
            <a:r>
              <a:rPr lang="en-US" sz="2800" dirty="0" smtClean="0">
                <a:latin typeface="Times New Roman" panose="02020603050405020304" pitchFamily="18" charset="0"/>
                <a:cs typeface="Times New Roman" panose="02020603050405020304" pitchFamily="18" charset="0"/>
              </a:rPr>
              <a:t> 2 – </a:t>
            </a:r>
            <a:r>
              <a:rPr lang="en-US" sz="2800" dirty="0" err="1" smtClean="0">
                <a:latin typeface="Times New Roman" panose="02020603050405020304" pitchFamily="18" charset="0"/>
                <a:cs typeface="Times New Roman" panose="02020603050405020304" pitchFamily="18" charset="0"/>
              </a:rPr>
              <a:t>GVHD</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Trương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Thái</a:t>
            </a:r>
            <a:endParaRPr lang="en-US"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Nhóm</a:t>
            </a:r>
            <a:r>
              <a:rPr lang="en-US" sz="2800" dirty="0" smtClean="0">
                <a:latin typeface="Times New Roman" panose="02020603050405020304" pitchFamily="18" charset="0"/>
                <a:cs typeface="Times New Roman" panose="02020603050405020304" pitchFamily="18" charset="0"/>
              </a:rPr>
              <a:t> 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695346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circle(in)">
                                      <p:cBhvr>
                                        <p:cTn id="18"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882" y="445445"/>
            <a:ext cx="6833181" cy="1109036"/>
          </a:xfrm>
        </p:spPr>
        <p:txBody>
          <a:bodyPr>
            <a:normAutofit fontScale="90000"/>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Continue</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4609882" y="2305615"/>
            <a:ext cx="6924620" cy="2246769"/>
          </a:xfrm>
          <a:prstGeom prst="rect">
            <a:avLst/>
          </a:prstGeom>
        </p:spPr>
        <p:txBody>
          <a:bodyPr wrap="square">
            <a:spAutoFit/>
          </a:bodyPr>
          <a:lstStyle/>
          <a:p>
            <a:pPr marL="342900" indent="-342900">
              <a:buFont typeface="Arial" panose="020B0604020202020204" pitchFamily="34" charset="0"/>
              <a:buChar char="•"/>
            </a:pPr>
            <a:r>
              <a:rPr lang="en-US" sz="2000" b="1" dirty="0" err="1">
                <a:latin typeface="Tahoma" panose="020B0604030504040204" pitchFamily="34" charset="0"/>
                <a:ea typeface="Tahoma" panose="020B0604030504040204" pitchFamily="34" charset="0"/>
                <a:cs typeface="Tahoma" panose="020B0604030504040204" pitchFamily="34" charset="0"/>
              </a:rPr>
              <a:t>Listview</a:t>
            </a:r>
            <a:endParaRPr lang="en-US" sz="2000" b="1"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danh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sách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lưu</a:t>
            </a:r>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Item </a:t>
            </a:r>
            <a:r>
              <a:rPr lang="en-US" sz="2000" dirty="0" err="1">
                <a:latin typeface="Tahoma" panose="020B0604030504040204" pitchFamily="34" charset="0"/>
                <a:ea typeface="Tahoma" panose="020B0604030504040204" pitchFamily="34" charset="0"/>
                <a:cs typeface="Tahoma" panose="020B0604030504040204" pitchFamily="34" charset="0"/>
              </a:rPr>
              <a:t>trong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ListView</a:t>
            </a: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lvl="0" indent="-342900" fontAlgn="auto">
              <a:buFont typeface="Arial" panose="020B0604020202020204" pitchFamily="34" charset="0"/>
              <a:buChar char="•"/>
            </a:pPr>
            <a:r>
              <a:rPr lang="en-US" sz="2000" b="1" dirty="0" err="1">
                <a:latin typeface="Tahoma" panose="020B0604030504040204" pitchFamily="34" charset="0"/>
                <a:ea typeface="Tahoma" panose="020B0604030504040204" pitchFamily="34" charset="0"/>
                <a:cs typeface="Tahoma" panose="020B0604030504040204" pitchFamily="34" charset="0"/>
              </a:rPr>
              <a:t>Nhấn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vào</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một</a:t>
            </a:r>
            <a:r>
              <a:rPr lang="en-US" sz="2000" b="1" dirty="0">
                <a:latin typeface="Tahoma" panose="020B0604030504040204" pitchFamily="34" charset="0"/>
                <a:ea typeface="Tahoma" panose="020B0604030504040204" pitchFamily="34" charset="0"/>
                <a:cs typeface="Tahoma" panose="020B0604030504040204" pitchFamily="34" charset="0"/>
              </a:rPr>
              <a:t> Item </a:t>
            </a:r>
            <a:r>
              <a:rPr lang="en-US" sz="2000" b="1" dirty="0" err="1">
                <a:latin typeface="Tahoma" panose="020B0604030504040204" pitchFamily="34" charset="0"/>
                <a:ea typeface="Tahoma" panose="020B0604030504040204" pitchFamily="34" charset="0"/>
                <a:cs typeface="Tahoma" panose="020B0604030504040204" pitchFamily="34" charset="0"/>
              </a:rPr>
              <a:t>trong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ListView</a:t>
            </a:r>
            <a:endParaRPr lang="en-US" sz="2000" b="1"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Chọn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trò</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trước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đó</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Hiện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lưu</a:t>
            </a:r>
            <a:endParaRPr lang="en-US" sz="200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C:\Users\kupiv\AppData\Local\Microsoft\Windows\INetCache\Content.Word\Screenshot_2018-05-15-13-09-07.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6556" cy="6858000"/>
          </a:xfrm>
          <a:prstGeom prst="rect">
            <a:avLst/>
          </a:prstGeom>
          <a:noFill/>
          <a:ln>
            <a:noFill/>
          </a:ln>
        </p:spPr>
      </p:pic>
    </p:spTree>
    <p:extLst>
      <p:ext uri="{BB962C8B-B14F-4D97-AF65-F5344CB8AC3E}">
        <p14:creationId xmlns:p14="http://schemas.microsoft.com/office/powerpoint/2010/main" val="13227847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circle(in)">
                                      <p:cBhvr>
                                        <p:cTn id="18" dur="2000"/>
                                        <p:tgtEl>
                                          <p:spTgt spid="5">
                                            <p:txEl>
                                              <p:pRg st="0" end="0"/>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circle(in)">
                                      <p:cBhvr>
                                        <p:cTn id="21" dur="2000"/>
                                        <p:tgtEl>
                                          <p:spTgt spid="5">
                                            <p:txEl>
                                              <p:pRg st="1" end="1"/>
                                            </p:txEl>
                                          </p:spTgt>
                                        </p:tgtEl>
                                      </p:cBhvr>
                                    </p:animEffect>
                                  </p:childTnLst>
                                </p:cTn>
                              </p:par>
                              <p:par>
                                <p:cTn id="22" presetID="6" presetClass="entr" presetSubtype="16"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circle(in)">
                                      <p:cBhvr>
                                        <p:cTn id="24" dur="2000"/>
                                        <p:tgtEl>
                                          <p:spTgt spid="5">
                                            <p:txEl>
                                              <p:pRg st="2" end="2"/>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circle(in)">
                                      <p:cBhvr>
                                        <p:cTn id="27" dur="2000"/>
                                        <p:tgtEl>
                                          <p:spTgt spid="5">
                                            <p:txEl>
                                              <p:pRg st="3" end="3"/>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circle(in)">
                                      <p:cBhvr>
                                        <p:cTn id="30" dur="2000"/>
                                        <p:tgtEl>
                                          <p:spTgt spid="5">
                                            <p:txEl>
                                              <p:pRg st="4" end="4"/>
                                            </p:txEl>
                                          </p:spTgt>
                                        </p:tgtEl>
                                      </p:cBhvr>
                                    </p:animEffect>
                                  </p:childTnLst>
                                </p:cTn>
                              </p:par>
                              <p:par>
                                <p:cTn id="31" presetID="6" presetClass="entr" presetSubtype="16"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circle(in)">
                                      <p:cBhvr>
                                        <p:cTn id="33"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882" y="445445"/>
            <a:ext cx="6833181" cy="1109036"/>
          </a:xfrm>
        </p:spPr>
        <p:txBody>
          <a:bodyPr>
            <a:normAutofit/>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About</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4126556" y="2253363"/>
            <a:ext cx="6924620" cy="1569660"/>
          </a:xfrm>
          <a:prstGeom prst="rect">
            <a:avLst/>
          </a:prstGeom>
        </p:spPr>
        <p:txBody>
          <a:bodyPr wrap="square">
            <a:spAutoFit/>
          </a:bodyPr>
          <a:lstStyle/>
          <a:p>
            <a:r>
              <a:rPr lang="en-US" sz="3200" dirty="0" err="1">
                <a:latin typeface="Tahoma" panose="020B0604030504040204" pitchFamily="34" charset="0"/>
                <a:ea typeface="Tahoma" panose="020B0604030504040204" pitchFamily="34" charset="0"/>
                <a:cs typeface="Tahoma" panose="020B0604030504040204" pitchFamily="34" charset="0"/>
              </a:rPr>
              <a:t>Hiển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thị</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thông</a:t>
            </a:r>
            <a:r>
              <a:rPr lang="en-US" sz="3200" dirty="0">
                <a:latin typeface="Tahoma" panose="020B0604030504040204" pitchFamily="34" charset="0"/>
                <a:ea typeface="Tahoma" panose="020B0604030504040204" pitchFamily="34" charset="0"/>
                <a:cs typeface="Tahoma" panose="020B0604030504040204" pitchFamily="34" charset="0"/>
              </a:rPr>
              <a:t> tin </a:t>
            </a:r>
            <a:r>
              <a:rPr lang="en-US" sz="3200" dirty="0" err="1">
                <a:latin typeface="Tahoma" panose="020B0604030504040204" pitchFamily="34" charset="0"/>
                <a:ea typeface="Tahoma" panose="020B0604030504040204" pitchFamily="34" charset="0"/>
                <a:cs typeface="Tahoma" panose="020B0604030504040204" pitchFamily="34" charset="0"/>
              </a:rPr>
              <a:t>phiên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bản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các</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thành</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viên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phát</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triển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ứng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dụng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giáo</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viên</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hướng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dẫn</a:t>
            </a:r>
            <a:endParaRPr lang="en-US" sz="32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C:\Users\kupiv\AppData\Local\Microsoft\Windows\INetCache\Content.Word\Screenshot_2018-05-15-10-37-24.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97234" cy="6858000"/>
          </a:xfrm>
          <a:prstGeom prst="rect">
            <a:avLst/>
          </a:prstGeom>
          <a:noFill/>
          <a:ln>
            <a:noFill/>
          </a:ln>
        </p:spPr>
      </p:pic>
    </p:spTree>
    <p:extLst>
      <p:ext uri="{BB962C8B-B14F-4D97-AF65-F5344CB8AC3E}">
        <p14:creationId xmlns:p14="http://schemas.microsoft.com/office/powerpoint/2010/main" val="30886236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down)">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9437" y="2052175"/>
            <a:ext cx="10058400" cy="1609344"/>
          </a:xfrm>
        </p:spPr>
        <p:txBody>
          <a:bodyPr>
            <a:normAutofit/>
          </a:bodyPr>
          <a:lstStyle/>
          <a:p>
            <a:r>
              <a:rPr lang="en-US" sz="9600" dirty="0" smtClean="0"/>
              <a:t>Demo</a:t>
            </a:r>
            <a:endParaRPr lang="en-US" sz="9600" dirty="0"/>
          </a:p>
        </p:txBody>
      </p:sp>
    </p:spTree>
    <p:extLst>
      <p:ext uri="{BB962C8B-B14F-4D97-AF65-F5344CB8AC3E}">
        <p14:creationId xmlns:p14="http://schemas.microsoft.com/office/powerpoint/2010/main" val="1106251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350" y="2705318"/>
            <a:ext cx="10058400" cy="1609344"/>
          </a:xfrm>
        </p:spPr>
        <p:txBody>
          <a:bodyPr>
            <a:normAutofit fontScale="90000"/>
          </a:bodyPr>
          <a:lstStyle/>
          <a:p>
            <a:pPr algn="ctr"/>
            <a:r>
              <a:rPr lang="en-US" sz="9600" dirty="0" err="1" smtClean="0">
                <a:latin typeface="Tahoma" panose="020B0604030504040204" pitchFamily="34" charset="0"/>
                <a:ea typeface="Tahoma" panose="020B0604030504040204" pitchFamily="34" charset="0"/>
                <a:cs typeface="Tahoma" panose="020B0604030504040204" pitchFamily="34" charset="0"/>
              </a:rPr>
              <a:t>Cảm</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ơn</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thầy</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và</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các</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bạn</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đã</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lắng</a:t>
            </a:r>
            <a:r>
              <a:rPr lang="en-US" sz="9600" dirty="0" smtClean="0">
                <a:latin typeface="Tahoma" panose="020B0604030504040204" pitchFamily="34" charset="0"/>
                <a:ea typeface="Tahoma" panose="020B0604030504040204" pitchFamily="34" charset="0"/>
                <a:cs typeface="Tahoma" panose="020B0604030504040204" pitchFamily="34" charset="0"/>
              </a:rPr>
              <a:t> </a:t>
            </a:r>
            <a:r>
              <a:rPr lang="en-US" sz="9600" dirty="0" err="1" smtClean="0">
                <a:latin typeface="Tahoma" panose="020B0604030504040204" pitchFamily="34" charset="0"/>
                <a:ea typeface="Tahoma" panose="020B0604030504040204" pitchFamily="34" charset="0"/>
                <a:cs typeface="Tahoma" panose="020B0604030504040204" pitchFamily="34" charset="0"/>
              </a:rPr>
              <a:t>nghe</a:t>
            </a:r>
            <a:endParaRPr lang="en-US" sz="9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9471096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Đề</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tài</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 Game 2 in 1</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069848" y="2121408"/>
            <a:ext cx="5017443" cy="3913632"/>
          </a:xfrm>
        </p:spPr>
        <p:txBody>
          <a:bodyPr>
            <a:normAutofit/>
          </a:bodyPr>
          <a:lstStyle/>
          <a:p>
            <a:pPr marL="0" indent="0">
              <a:buNone/>
            </a:pPr>
            <a:r>
              <a:rPr lang="en-US" sz="3600" dirty="0" err="1" smtClean="0">
                <a:latin typeface="Tahoma" panose="020B0604030504040204" pitchFamily="34" charset="0"/>
                <a:ea typeface="Tahoma" panose="020B0604030504040204" pitchFamily="34" charset="0"/>
                <a:cs typeface="Tahoma" panose="020B0604030504040204" pitchFamily="34" charset="0"/>
              </a:rPr>
              <a:t>Giới</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thiệu</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thành</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viên</a:t>
            </a:r>
            <a:r>
              <a:rPr lang="en-US" sz="3600" dirty="0" smtClean="0">
                <a:latin typeface="Tahoma" panose="020B0604030504040204" pitchFamily="34" charset="0"/>
                <a:ea typeface="Tahoma" panose="020B0604030504040204" pitchFamily="34" charset="0"/>
                <a:cs typeface="Tahoma" panose="020B0604030504040204" pitchFamily="34" charset="0"/>
              </a:rPr>
              <a:t> : </a:t>
            </a:r>
          </a:p>
          <a:p>
            <a:r>
              <a:rPr lang="en-US" sz="3600" dirty="0" err="1" smtClean="0">
                <a:latin typeface="Tahoma" panose="020B0604030504040204" pitchFamily="34" charset="0"/>
                <a:ea typeface="Tahoma" panose="020B0604030504040204" pitchFamily="34" charset="0"/>
                <a:cs typeface="Tahoma" panose="020B0604030504040204" pitchFamily="34" charset="0"/>
              </a:rPr>
              <a:t>Đặng</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Văn</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Phú</a:t>
            </a:r>
            <a:endParaRPr lang="en-US" sz="3600" dirty="0" smtClean="0">
              <a:latin typeface="Tahoma" panose="020B0604030504040204" pitchFamily="34" charset="0"/>
              <a:ea typeface="Tahoma" panose="020B0604030504040204" pitchFamily="34" charset="0"/>
              <a:cs typeface="Tahoma" panose="020B0604030504040204" pitchFamily="34" charset="0"/>
            </a:endParaRPr>
          </a:p>
          <a:p>
            <a:r>
              <a:rPr lang="en-US" sz="3600" dirty="0" err="1" smtClean="0">
                <a:latin typeface="Tahoma" panose="020B0604030504040204" pitchFamily="34" charset="0"/>
                <a:ea typeface="Tahoma" panose="020B0604030504040204" pitchFamily="34" charset="0"/>
                <a:cs typeface="Tahoma" panose="020B0604030504040204" pitchFamily="34" charset="0"/>
              </a:rPr>
              <a:t>Nguyễn</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Đắc</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Pháp</a:t>
            </a:r>
            <a:endParaRPr lang="en-US" sz="3600" dirty="0" smtClean="0">
              <a:latin typeface="Tahoma" panose="020B0604030504040204" pitchFamily="34" charset="0"/>
              <a:ea typeface="Tahoma" panose="020B0604030504040204" pitchFamily="34" charset="0"/>
              <a:cs typeface="Tahoma" panose="020B0604030504040204" pitchFamily="34" charset="0"/>
            </a:endParaRPr>
          </a:p>
          <a:p>
            <a:r>
              <a:rPr lang="en-US" sz="3600" dirty="0" err="1" smtClean="0">
                <a:latin typeface="Tahoma" panose="020B0604030504040204" pitchFamily="34" charset="0"/>
                <a:ea typeface="Tahoma" panose="020B0604030504040204" pitchFamily="34" charset="0"/>
                <a:cs typeface="Tahoma" panose="020B0604030504040204" pitchFamily="34" charset="0"/>
              </a:rPr>
              <a:t>Lìu</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Duy</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Quang</a:t>
            </a:r>
            <a:endParaRPr lang="en-US" sz="3600" dirty="0" smtClean="0">
              <a:latin typeface="Tahoma" panose="020B0604030504040204" pitchFamily="34" charset="0"/>
              <a:ea typeface="Tahoma" panose="020B0604030504040204" pitchFamily="34" charset="0"/>
              <a:cs typeface="Tahoma" panose="020B0604030504040204" pitchFamily="34" charset="0"/>
            </a:endParaRPr>
          </a:p>
          <a:p>
            <a:r>
              <a:rPr lang="en-US" sz="3600" dirty="0" err="1" smtClean="0">
                <a:latin typeface="Tahoma" panose="020B0604030504040204" pitchFamily="34" charset="0"/>
                <a:ea typeface="Tahoma" panose="020B0604030504040204" pitchFamily="34" charset="0"/>
                <a:cs typeface="Tahoma" panose="020B0604030504040204" pitchFamily="34" charset="0"/>
              </a:rPr>
              <a:t>Lê</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Quang</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Vinh</a:t>
            </a:r>
            <a:endParaRPr lang="en-US" sz="3600" dirty="0" smtClean="0">
              <a:latin typeface="Tahoma" panose="020B0604030504040204" pitchFamily="34" charset="0"/>
              <a:ea typeface="Tahoma" panose="020B0604030504040204" pitchFamily="34" charset="0"/>
              <a:cs typeface="Tahoma" panose="020B0604030504040204" pitchFamily="34" charset="0"/>
            </a:endParaRPr>
          </a:p>
          <a:p>
            <a:r>
              <a:rPr lang="en-US" sz="3600" dirty="0" err="1" smtClean="0">
                <a:latin typeface="Tahoma" panose="020B0604030504040204" pitchFamily="34" charset="0"/>
                <a:ea typeface="Tahoma" panose="020B0604030504040204" pitchFamily="34" charset="0"/>
                <a:cs typeface="Tahoma" panose="020B0604030504040204" pitchFamily="34" charset="0"/>
              </a:rPr>
              <a:t>Nguyễn</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Xuân</a:t>
            </a:r>
            <a:r>
              <a:rPr lang="en-US" sz="3600" dirty="0" smtClean="0">
                <a:latin typeface="Tahoma" panose="020B0604030504040204" pitchFamily="34" charset="0"/>
                <a:ea typeface="Tahoma" panose="020B0604030504040204" pitchFamily="34" charset="0"/>
                <a:cs typeface="Tahoma" panose="020B0604030504040204" pitchFamily="34" charset="0"/>
              </a:rPr>
              <a:t> </a:t>
            </a:r>
            <a:r>
              <a:rPr lang="en-US" sz="3600" dirty="0" err="1" smtClean="0">
                <a:latin typeface="Tahoma" panose="020B0604030504040204" pitchFamily="34" charset="0"/>
                <a:ea typeface="Tahoma" panose="020B0604030504040204" pitchFamily="34" charset="0"/>
                <a:cs typeface="Tahoma" panose="020B0604030504040204" pitchFamily="34" charset="0"/>
              </a:rPr>
              <a:t>Toàn</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604" y="1728650"/>
            <a:ext cx="4306390" cy="4306390"/>
          </a:xfrm>
          <a:prstGeom prst="rect">
            <a:avLst/>
          </a:prstGeom>
        </p:spPr>
      </p:pic>
    </p:spTree>
    <p:extLst>
      <p:ext uri="{BB962C8B-B14F-4D97-AF65-F5344CB8AC3E}">
        <p14:creationId xmlns:p14="http://schemas.microsoft.com/office/powerpoint/2010/main" val="2811040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ircle(in)">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Mô</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tả</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ứng</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dụng</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lstStyle/>
          <a:p>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Với</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việc</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điện</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thoại</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thông</a:t>
            </a:r>
            <a:r>
              <a:rPr lang="en-US" sz="3200" dirty="0" smtClean="0">
                <a:latin typeface="Tahoma" panose="020B0604030504040204" pitchFamily="34" charset="0"/>
                <a:ea typeface="Tahoma" panose="020B0604030504040204" pitchFamily="34" charset="0"/>
                <a:cs typeface="Tahoma" panose="020B0604030504040204" pitchFamily="34" charset="0"/>
              </a:rPr>
              <a:t> minh, </a:t>
            </a:r>
            <a:r>
              <a:rPr lang="en-US" sz="3200" dirty="0" err="1" smtClean="0">
                <a:latin typeface="Tahoma" panose="020B0604030504040204" pitchFamily="34" charset="0"/>
                <a:ea typeface="Tahoma" panose="020B0604030504040204" pitchFamily="34" charset="0"/>
                <a:cs typeface="Tahoma" panose="020B0604030504040204" pitchFamily="34" charset="0"/>
              </a:rPr>
              <a:t>bạn</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chỉ</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có</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thể</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nhắn</a:t>
            </a:r>
            <a:r>
              <a:rPr lang="en-US" sz="3200" dirty="0" smtClean="0">
                <a:latin typeface="Tahoma" panose="020B0604030504040204" pitchFamily="34" charset="0"/>
                <a:ea typeface="Tahoma" panose="020B0604030504040204" pitchFamily="34" charset="0"/>
                <a:cs typeface="Tahoma" panose="020B0604030504040204" pitchFamily="34" charset="0"/>
              </a:rPr>
              <a:t> tin, </a:t>
            </a:r>
            <a:r>
              <a:rPr lang="en-US" sz="3200" dirty="0" err="1" smtClean="0">
                <a:latin typeface="Tahoma" panose="020B0604030504040204" pitchFamily="34" charset="0"/>
                <a:ea typeface="Tahoma" panose="020B0604030504040204" pitchFamily="34" charset="0"/>
                <a:cs typeface="Tahoma" panose="020B0604030504040204" pitchFamily="34" charset="0"/>
              </a:rPr>
              <a:t>gọi</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điện</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một</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cách</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nhàm</a:t>
            </a:r>
            <a:r>
              <a:rPr lang="en-US" sz="3200" dirty="0" smtClean="0">
                <a:latin typeface="Tahoma" panose="020B0604030504040204" pitchFamily="34" charset="0"/>
                <a:ea typeface="Tahoma" panose="020B0604030504040204" pitchFamily="34" charset="0"/>
                <a:cs typeface="Tahoma" panose="020B0604030504040204" pitchFamily="34" charset="0"/>
              </a:rPr>
              <a:t> </a:t>
            </a:r>
            <a:r>
              <a:rPr lang="en-US" sz="3200" dirty="0" err="1" smtClean="0">
                <a:latin typeface="Tahoma" panose="020B0604030504040204" pitchFamily="34" charset="0"/>
                <a:ea typeface="Tahoma" panose="020B0604030504040204" pitchFamily="34" charset="0"/>
                <a:cs typeface="Tahoma" panose="020B0604030504040204" pitchFamily="34" charset="0"/>
              </a:rPr>
              <a:t>chán</a:t>
            </a:r>
            <a:r>
              <a:rPr lang="vi-VN" sz="3200" dirty="0" smtClean="0">
                <a:latin typeface="Tahoma" panose="020B0604030504040204" pitchFamily="34" charset="0"/>
                <a:ea typeface="Tahoma" panose="020B0604030504040204" pitchFamily="34" charset="0"/>
                <a:cs typeface="Tahoma" panose="020B0604030504040204" pitchFamily="34" charset="0"/>
              </a:rPr>
              <a:t>, nhất là sau nhưng giờ học tập hoặc làm việc căng thẳng bạn muốn có một thứ gì đó để giải trí.</a:t>
            </a:r>
            <a:endParaRPr lang="en-US" sz="3200" dirty="0" smtClean="0">
              <a:latin typeface="Tahoma" panose="020B0604030504040204" pitchFamily="34" charset="0"/>
              <a:ea typeface="Tahoma" panose="020B0604030504040204" pitchFamily="34" charset="0"/>
              <a:cs typeface="Tahoma" panose="020B0604030504040204" pitchFamily="34" charset="0"/>
            </a:endParaRPr>
          </a:p>
          <a:p>
            <a:r>
              <a:rPr lang="en-US" sz="3200" dirty="0" smtClean="0">
                <a:latin typeface="Tahoma" panose="020B0604030504040204" pitchFamily="34" charset="0"/>
                <a:ea typeface="Tahoma" panose="020B0604030504040204" pitchFamily="34" charset="0"/>
                <a:cs typeface="Tahoma" panose="020B0604030504040204" pitchFamily="34" charset="0"/>
              </a:rPr>
              <a:t> </a:t>
            </a:r>
            <a:r>
              <a:rPr lang="vi-VN" sz="3200" dirty="0" smtClean="0">
                <a:latin typeface="Tahoma" panose="020B0604030504040204" pitchFamily="34" charset="0"/>
                <a:ea typeface="Tahoma" panose="020B0604030504040204" pitchFamily="34" charset="0"/>
                <a:cs typeface="Tahoma" panose="020B0604030504040204" pitchFamily="34" charset="0"/>
              </a:rPr>
              <a:t>Game 2 in 1 giúp bạn có thể chơi game một cách thoải mái với những trò chơi mới lạ và hấp dẫn cùng đồ họa tuyệt đẹp hứa hẹn sẽ mang đến cho bạn một cảm giác thú vị.</a:t>
            </a:r>
            <a:endParaRPr lang="en-US" sz="3200" dirty="0" smtClean="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2593090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splash</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4" name="Content Placeholder 3" descr="C:\Users\kupiv\AppData\Local\Microsoft\Windows\INetCache\Content.Word\Screenshot_2018-05-15-08-29-2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9803" y="0"/>
            <a:ext cx="4313575" cy="6761844"/>
          </a:xfrm>
          <a:prstGeom prst="rect">
            <a:avLst/>
          </a:prstGeom>
          <a:noFill/>
          <a:ln>
            <a:noFill/>
          </a:ln>
        </p:spPr>
      </p:pic>
      <p:sp>
        <p:nvSpPr>
          <p:cNvPr id="5" name="Rectangle 4"/>
          <p:cNvSpPr/>
          <p:nvPr/>
        </p:nvSpPr>
        <p:spPr>
          <a:xfrm>
            <a:off x="718671" y="2235815"/>
            <a:ext cx="5708255" cy="2554545"/>
          </a:xfrm>
          <a:prstGeom prst="rect">
            <a:avLst/>
          </a:prstGeom>
        </p:spPr>
        <p:txBody>
          <a:bodyPr wrap="square">
            <a:spAutoFit/>
          </a:bodyPr>
          <a:lstStyle/>
          <a:p>
            <a:pPr marL="457200" indent="-457200">
              <a:buFont typeface="Arial" panose="020B0604020202020204" pitchFamily="34" charset="0"/>
              <a:buChar char="•"/>
            </a:pPr>
            <a:r>
              <a:rPr lang="vi-VN" sz="3200" dirty="0">
                <a:latin typeface="Tahoma" panose="020B0604030504040204" pitchFamily="34" charset="0"/>
                <a:ea typeface="Tahoma" panose="020B0604030504040204" pitchFamily="34" charset="0"/>
                <a:cs typeface="Tahoma" panose="020B0604030504040204" pitchFamily="34" charset="0"/>
              </a:rPr>
              <a:t>Chạy ứng dụng.</a:t>
            </a:r>
          </a:p>
          <a:p>
            <a:pPr marL="457200" indent="-457200">
              <a:buFont typeface="Arial" panose="020B0604020202020204" pitchFamily="34" charset="0"/>
              <a:buChar char="•"/>
            </a:pPr>
            <a:r>
              <a:rPr lang="vi-VN" sz="3200" dirty="0">
                <a:latin typeface="Tahoma" panose="020B0604030504040204" pitchFamily="34" charset="0"/>
                <a:ea typeface="Tahoma" panose="020B0604030504040204" pitchFamily="34" charset="0"/>
                <a:cs typeface="Tahoma" panose="020B0604030504040204" pitchFamily="34" charset="0"/>
              </a:rPr>
              <a:t>Chương trình sẽ chạy màn hình Splash.</a:t>
            </a:r>
          </a:p>
          <a:p>
            <a:pPr marL="457200" indent="-457200">
              <a:buFont typeface="Arial" panose="020B0604020202020204" pitchFamily="34" charset="0"/>
              <a:buChar char="•"/>
            </a:pPr>
            <a:r>
              <a:rPr lang="vi-VN" sz="3200" dirty="0">
                <a:latin typeface="Tahoma" panose="020B0604030504040204" pitchFamily="34" charset="0"/>
                <a:ea typeface="Tahoma" panose="020B0604030504040204" pitchFamily="34" charset="0"/>
                <a:cs typeface="Tahoma" panose="020B0604030504040204" pitchFamily="34" charset="0"/>
              </a:rPr>
              <a:t>Sau 3s sẽ tự động chuyển qua màn hình chính.</a:t>
            </a:r>
          </a:p>
        </p:txBody>
      </p:sp>
    </p:spTree>
    <p:extLst>
      <p:ext uri="{BB962C8B-B14F-4D97-AF65-F5344CB8AC3E}">
        <p14:creationId xmlns:p14="http://schemas.microsoft.com/office/powerpoint/2010/main" val="2488112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 calcmode="lin" valueType="num">
                                      <p:cBhvr additive="base">
                                        <p:cTn id="2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22" y="158061"/>
            <a:ext cx="4886815" cy="1487859"/>
          </a:xfrm>
        </p:spPr>
        <p:txBody>
          <a:bodyPr>
            <a:normAutofit fontScale="90000"/>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Trang</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chủ</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273014" y="1645920"/>
            <a:ext cx="6924620" cy="4708981"/>
          </a:xfrm>
          <a:prstGeom prst="rect">
            <a:avLst/>
          </a:prstGeom>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Button Start </a:t>
            </a:r>
            <a:r>
              <a:rPr lang="en-US" sz="2000" b="1" dirty="0" smtClean="0">
                <a:latin typeface="Tahoma" panose="020B0604030504040204" pitchFamily="34" charset="0"/>
                <a:ea typeface="Tahoma" panose="020B0604030504040204" pitchFamily="34" charset="0"/>
                <a:cs typeface="Tahoma" panose="020B0604030504040204" pitchFamily="34" charset="0"/>
              </a:rPr>
              <a:t>Game</a:t>
            </a:r>
          </a:p>
          <a:p>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chọn</a:t>
            </a:r>
            <a:r>
              <a:rPr lang="en-US" sz="2000" dirty="0" smtClean="0">
                <a:latin typeface="Tahoma" panose="020B0604030504040204" pitchFamily="34" charset="0"/>
                <a:ea typeface="Tahoma" panose="020B0604030504040204" pitchFamily="34" charset="0"/>
                <a:cs typeface="Tahoma" panose="020B0604030504040204" pitchFamily="34" charset="0"/>
              </a:rPr>
              <a:t> game</a:t>
            </a:r>
            <a:endParaRPr lang="en-US" sz="3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Button Continue</a:t>
            </a:r>
          </a:p>
          <a:p>
            <a:pPr lvl="0" fontAlgn="auto"/>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continue </a:t>
            </a:r>
            <a:r>
              <a:rPr lang="en-US" sz="2000" dirty="0" err="1">
                <a:latin typeface="Tahoma" panose="020B0604030504040204" pitchFamily="34" charset="0"/>
                <a:ea typeface="Tahoma" panose="020B0604030504040204" pitchFamily="34" charset="0"/>
                <a:cs typeface="Tahoma" panose="020B0604030504040204" pitchFamily="34" charset="0"/>
              </a:rPr>
              <a:t>cho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phép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dùng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xem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game </a:t>
            </a:r>
            <a:r>
              <a:rPr lang="en-US" sz="2000" dirty="0" err="1">
                <a:latin typeface="Tahoma" panose="020B0604030504040204" pitchFamily="34" charset="0"/>
                <a:ea typeface="Tahoma" panose="020B0604030504040204" pitchFamily="34" charset="0"/>
                <a:cs typeface="Tahoma" panose="020B0604030504040204" pitchFamily="34" charset="0"/>
              </a:rPr>
              <a:t>mình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marL="285750" lvl="0" indent="-285750" fontAlgn="auto">
              <a:buFont typeface="Arial" panose="020B0604020202020204" pitchFamily="34" charset="0"/>
              <a:buChar char="•"/>
            </a:pPr>
            <a:r>
              <a:rPr lang="en-US" sz="2000" b="1" dirty="0" smtClean="0">
                <a:latin typeface="Tahoma" panose="020B0604030504040204" pitchFamily="34" charset="0"/>
                <a:ea typeface="Tahoma" panose="020B0604030504040204" pitchFamily="34" charset="0"/>
                <a:cs typeface="Tahoma" panose="020B0604030504040204" pitchFamily="34" charset="0"/>
              </a:rPr>
              <a:t>Button Option</a:t>
            </a:r>
          </a:p>
          <a:p>
            <a:pPr lvl="0" fontAlgn="auto"/>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Option, </a:t>
            </a:r>
            <a:r>
              <a:rPr lang="en-US" sz="2000" dirty="0" err="1">
                <a:latin typeface="Tahoma" panose="020B0604030504040204" pitchFamily="34" charset="0"/>
                <a:ea typeface="Tahoma" panose="020B0604030504040204" pitchFamily="34" charset="0"/>
                <a:cs typeface="Tahoma" panose="020B0604030504040204" pitchFamily="34" charset="0"/>
              </a:rPr>
              <a:t>tại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đây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phép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dùng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thay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đổi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tắt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nhạc</a:t>
            </a:r>
            <a:r>
              <a:rPr lang="en-US" sz="2000" dirty="0" smtClean="0">
                <a:latin typeface="Tahoma" panose="020B0604030504040204" pitchFamily="34" charset="0"/>
                <a:ea typeface="Tahoma" panose="020B0604030504040204" pitchFamily="34" charset="0"/>
                <a:cs typeface="Tahoma" panose="020B0604030504040204" pitchFamily="34" charset="0"/>
              </a:rPr>
              <a:t>.</a:t>
            </a:r>
          </a:p>
          <a:p>
            <a:pPr marL="285750" lvl="0" indent="-285750" fontAlgn="auto">
              <a:buFont typeface="Arial" panose="020B0604020202020204" pitchFamily="34" charset="0"/>
              <a:buChar char="•"/>
            </a:pPr>
            <a:r>
              <a:rPr lang="en-US" sz="2000" b="1" dirty="0" smtClean="0">
                <a:latin typeface="Tahoma" panose="020B0604030504040204" pitchFamily="34" charset="0"/>
                <a:ea typeface="Tahoma" panose="020B0604030504040204" pitchFamily="34" charset="0"/>
                <a:cs typeface="Tahoma" panose="020B0604030504040204" pitchFamily="34" charset="0"/>
              </a:rPr>
              <a:t>Button </a:t>
            </a:r>
            <a:r>
              <a:rPr lang="en-US" sz="2000" b="1" dirty="0">
                <a:latin typeface="Tahoma" panose="020B0604030504040204" pitchFamily="34" charset="0"/>
                <a:ea typeface="Tahoma" panose="020B0604030504040204" pitchFamily="34" charset="0"/>
                <a:cs typeface="Tahoma" panose="020B0604030504040204" pitchFamily="34" charset="0"/>
              </a:rPr>
              <a:t>Exit</a:t>
            </a:r>
          </a:p>
          <a:p>
            <a:pPr lvl="0" fontAlgn="auto"/>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dialog “</a:t>
            </a:r>
            <a:r>
              <a:rPr lang="en-US" sz="2000" dirty="0" err="1">
                <a:latin typeface="Tahoma" panose="020B0604030504040204" pitchFamily="34" charset="0"/>
                <a:ea typeface="Tahoma" panose="020B0604030504040204" pitchFamily="34" charset="0"/>
                <a:cs typeface="Tahoma" panose="020B0604030504040204" pitchFamily="34" charset="0"/>
              </a:rPr>
              <a:t>Bạn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muốn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thoát</a:t>
            </a:r>
            <a:r>
              <a:rPr lang="en-US" sz="2000" dirty="0">
                <a:latin typeface="Tahoma" panose="020B0604030504040204" pitchFamily="34" charset="0"/>
                <a:ea typeface="Tahoma" panose="020B0604030504040204" pitchFamily="34" charset="0"/>
                <a:cs typeface="Tahoma" panose="020B0604030504040204" pitchFamily="34" charset="0"/>
              </a:rPr>
              <a:t> hay </a:t>
            </a:r>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smtClean="0">
                <a:latin typeface="Tahoma" panose="020B0604030504040204" pitchFamily="34" charset="0"/>
                <a:ea typeface="Tahoma" panose="020B0604030504040204" pitchFamily="34" charset="0"/>
                <a:cs typeface="Tahoma" panose="020B0604030504040204" pitchFamily="34" charset="0"/>
              </a:rPr>
              <a:t>.</a:t>
            </a:r>
          </a:p>
          <a:p>
            <a:pPr marL="285750" lvl="0" indent="-285750" fontAlgn="auto">
              <a:buFont typeface="Arial" panose="020B0604020202020204" pitchFamily="34" charset="0"/>
              <a:buChar char="•"/>
            </a:pP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b="1" dirty="0" smtClean="0">
                <a:latin typeface="Tahoma" panose="020B0604030504040204" pitchFamily="34" charset="0"/>
                <a:ea typeface="Tahoma" panose="020B0604030504040204" pitchFamily="34" charset="0"/>
                <a:cs typeface="Tahoma" panose="020B0604030504040204" pitchFamily="34" charset="0"/>
              </a:rPr>
              <a:t>Image </a:t>
            </a:r>
            <a:r>
              <a:rPr lang="en-US" sz="2000" b="1" dirty="0">
                <a:latin typeface="Tahoma" panose="020B0604030504040204" pitchFamily="34" charset="0"/>
                <a:ea typeface="Tahoma" panose="020B0604030504040204" pitchFamily="34" charset="0"/>
                <a:cs typeface="Tahoma" panose="020B0604030504040204" pitchFamily="34" charset="0"/>
              </a:rPr>
              <a:t>Button Info</a:t>
            </a:r>
          </a:p>
          <a:p>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dụng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sẽ</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hiển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thị</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ra</a:t>
            </a:r>
            <a:r>
              <a:rPr lang="en-US" sz="2000" dirty="0" smtClean="0">
                <a:latin typeface="Tahoma" panose="020B0604030504040204" pitchFamily="34" charset="0"/>
                <a:ea typeface="Tahoma" panose="020B0604030504040204" pitchFamily="34" charset="0"/>
                <a:cs typeface="Tahoma" panose="020B0604030504040204" pitchFamily="34" charset="0"/>
              </a:rPr>
              <a:t> dialog </a:t>
            </a:r>
            <a:r>
              <a:rPr lang="en-US" sz="2000" dirty="0" err="1" smtClean="0">
                <a:latin typeface="Tahoma" panose="020B0604030504040204" pitchFamily="34" charset="0"/>
                <a:ea typeface="Tahoma" panose="020B0604030504040204" pitchFamily="34" charset="0"/>
                <a:cs typeface="Tahoma" panose="020B0604030504040204" pitchFamily="34" charset="0"/>
              </a:rPr>
              <a:t>giới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thiệu</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về</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phiên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bản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của</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dụng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nhóm</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phụ</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trách</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và</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tên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dụng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cho</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người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dùng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có</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thể</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xem</a:t>
            </a:r>
            <a:endParaRPr lang="vi-VN" sz="36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C:\Users\kupiv\AppData\Local\Microsoft\Windows\INetCache\Content.Word\Screenshot_2018-05-15-08-51-52.png"/>
          <p:cNvPicPr/>
          <p:nvPr/>
        </p:nvPicPr>
        <p:blipFill>
          <a:blip r:embed="rId2">
            <a:extLst>
              <a:ext uri="{28A0092B-C50C-407E-A947-70E740481C1C}">
                <a14:useLocalDpi xmlns:a14="http://schemas.microsoft.com/office/drawing/2010/main" val="0"/>
              </a:ext>
            </a:extLst>
          </a:blip>
          <a:srcRect/>
          <a:stretch>
            <a:fillRect/>
          </a:stretch>
        </p:blipFill>
        <p:spPr bwMode="auto">
          <a:xfrm>
            <a:off x="7027636" y="0"/>
            <a:ext cx="4337050" cy="6858000"/>
          </a:xfrm>
          <a:prstGeom prst="rect">
            <a:avLst/>
          </a:prstGeom>
          <a:noFill/>
          <a:ln>
            <a:noFill/>
          </a:ln>
        </p:spPr>
      </p:pic>
    </p:spTree>
    <p:extLst>
      <p:ext uri="{BB962C8B-B14F-4D97-AF65-F5344CB8AC3E}">
        <p14:creationId xmlns:p14="http://schemas.microsoft.com/office/powerpoint/2010/main" val="5231628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arn(inVertical)">
                                      <p:cBhvr>
                                        <p:cTn id="20" dur="500"/>
                                        <p:tgtEl>
                                          <p:spTgt spid="5">
                                            <p:txEl>
                                              <p:pRg st="1" end="1"/>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barn(inVertical)">
                                      <p:cBhvr>
                                        <p:cTn id="23" dur="500"/>
                                        <p:tgtEl>
                                          <p:spTgt spid="5">
                                            <p:txEl>
                                              <p:pRg st="2" end="2"/>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barn(inVertical)">
                                      <p:cBhvr>
                                        <p:cTn id="26" dur="500"/>
                                        <p:tgtEl>
                                          <p:spTgt spid="5">
                                            <p:txEl>
                                              <p:pRg st="3" end="3"/>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barn(inVertical)">
                                      <p:cBhvr>
                                        <p:cTn id="29" dur="500"/>
                                        <p:tgtEl>
                                          <p:spTgt spid="5">
                                            <p:txEl>
                                              <p:pRg st="4" end="4"/>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Vertical)">
                                      <p:cBhvr>
                                        <p:cTn id="32" dur="500"/>
                                        <p:tgtEl>
                                          <p:spTgt spid="5">
                                            <p:txEl>
                                              <p:pRg st="5" end="5"/>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barn(inVertical)">
                                      <p:cBhvr>
                                        <p:cTn id="35" dur="500"/>
                                        <p:tgtEl>
                                          <p:spTgt spid="5">
                                            <p:txEl>
                                              <p:pRg st="6" end="6"/>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barn(inVertical)">
                                      <p:cBhvr>
                                        <p:cTn id="38" dur="500"/>
                                        <p:tgtEl>
                                          <p:spTgt spid="5">
                                            <p:txEl>
                                              <p:pRg st="7" end="7"/>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barn(inVertical)">
                                      <p:cBhvr>
                                        <p:cTn id="41" dur="500"/>
                                        <p:tgtEl>
                                          <p:spTgt spid="5">
                                            <p:txEl>
                                              <p:pRg st="8" end="8"/>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barn(inVertical)">
                                      <p:cBhvr>
                                        <p:cTn id="44"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22" y="158061"/>
            <a:ext cx="4886815" cy="1487859"/>
          </a:xfrm>
        </p:spPr>
        <p:txBody>
          <a:bodyPr>
            <a:normAutofit fontScale="90000"/>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Chọn</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game</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207699" y="2677886"/>
            <a:ext cx="6924620" cy="2246769"/>
          </a:xfrm>
          <a:prstGeom prst="rect">
            <a:avLst/>
          </a:prstGeom>
        </p:spPr>
        <p:txBody>
          <a:bodyPr wrap="square">
            <a:spAutoFit/>
          </a:bodyPr>
          <a:lstStyle/>
          <a:p>
            <a:pPr marL="285750" indent="-285750">
              <a:buFont typeface="Arial" panose="020B0604020202020204" pitchFamily="34" charset="0"/>
              <a:buChar char="•"/>
            </a:pPr>
            <a:r>
              <a:rPr lang="en-US" sz="2000" b="1" dirty="0" err="1">
                <a:latin typeface="Tahoma" panose="020B0604030504040204" pitchFamily="34" charset="0"/>
                <a:ea typeface="Tahoma" panose="020B0604030504040204" pitchFamily="34" charset="0"/>
                <a:cs typeface="Tahoma" panose="020B0604030504040204" pitchFamily="34" charset="0"/>
              </a:rPr>
              <a:t>Imagebutton</a:t>
            </a:r>
            <a:r>
              <a:rPr lang="en-US" sz="2000" b="1" dirty="0">
                <a:latin typeface="Tahoma" panose="020B0604030504040204" pitchFamily="34" charset="0"/>
                <a:ea typeface="Tahoma" panose="020B0604030504040204" pitchFamily="34" charset="0"/>
                <a:cs typeface="Tahoma" panose="020B0604030504040204" pitchFamily="34" charset="0"/>
              </a:rPr>
              <a:t> Game Flappy Bird</a:t>
            </a:r>
          </a:p>
          <a:p>
            <a:pPr lvl="0"/>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image game flappy bird.</a:t>
            </a:r>
          </a:p>
          <a:p>
            <a:pPr lvl="0"/>
            <a:r>
              <a:rPr lang="en-US" sz="2000" dirty="0" err="1">
                <a:latin typeface="Tahoma" panose="020B0604030504040204" pitchFamily="34" charset="0"/>
                <a:ea typeface="Tahoma" panose="020B0604030504040204" pitchFamily="34" charset="0"/>
                <a:cs typeface="Tahoma" panose="020B0604030504040204" pitchFamily="34" charset="0"/>
              </a:rPr>
              <a:t>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trò</a:t>
            </a:r>
            <a:r>
              <a:rPr lang="en-US" sz="2000" dirty="0">
                <a:latin typeface="Tahoma" panose="020B0604030504040204" pitchFamily="34" charset="0"/>
                <a:ea typeface="Tahoma" panose="020B0604030504040204" pitchFamily="34" charset="0"/>
                <a:cs typeface="Tahoma" panose="020B0604030504040204" pitchFamily="34" charset="0"/>
              </a:rPr>
              <a:t> Flappy Bird ,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dung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giải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qua </a:t>
            </a:r>
            <a:r>
              <a:rPr lang="en-US" sz="2000" dirty="0" err="1">
                <a:latin typeface="Tahoma" panose="020B0604030504040204" pitchFamily="34" charset="0"/>
                <a:ea typeface="Tahoma" panose="020B0604030504040204" pitchFamily="34" charset="0"/>
                <a:cs typeface="Tahoma" panose="020B0604030504040204" pitchFamily="34" charset="0"/>
              </a:rPr>
              <a:t>trò</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này</a:t>
            </a:r>
            <a:r>
              <a:rPr lang="en-US" sz="2000" dirty="0">
                <a:latin typeface="Tahoma" panose="020B0604030504040204" pitchFamily="34" charset="0"/>
                <a:ea typeface="Tahoma" panose="020B0604030504040204" pitchFamily="34" charset="0"/>
                <a:cs typeface="Tahoma" panose="020B0604030504040204" pitchFamily="34" charset="0"/>
              </a:rPr>
              <a:t>.</a:t>
            </a:r>
          </a:p>
          <a:p>
            <a:pPr marL="285750" lvl="0" indent="-285750">
              <a:buFont typeface="Arial" panose="020B0604020202020204" pitchFamily="34" charset="0"/>
              <a:buChar char="•"/>
            </a:pPr>
            <a:r>
              <a:rPr lang="en-US" sz="2000" b="1" dirty="0" err="1">
                <a:latin typeface="Tahoma" panose="020B0604030504040204" pitchFamily="34" charset="0"/>
                <a:ea typeface="Tahoma" panose="020B0604030504040204" pitchFamily="34" charset="0"/>
                <a:cs typeface="Tahoma" panose="020B0604030504040204" pitchFamily="34" charset="0"/>
              </a:rPr>
              <a:t>Imagebutton</a:t>
            </a:r>
            <a:r>
              <a:rPr lang="en-US" sz="2000" b="1" dirty="0">
                <a:latin typeface="Tahoma" panose="020B0604030504040204" pitchFamily="34" charset="0"/>
                <a:ea typeface="Tahoma" panose="020B0604030504040204" pitchFamily="34" charset="0"/>
                <a:cs typeface="Tahoma" panose="020B0604030504040204" pitchFamily="34" charset="0"/>
              </a:rPr>
              <a:t> Game </a:t>
            </a:r>
            <a:r>
              <a:rPr lang="en-US" sz="2000" b="1" dirty="0" err="1" smtClean="0">
                <a:latin typeface="Tahoma" panose="020B0604030504040204" pitchFamily="34" charset="0"/>
                <a:ea typeface="Tahoma" panose="020B0604030504040204" pitchFamily="34" charset="0"/>
                <a:cs typeface="Tahoma" panose="020B0604030504040204" pitchFamily="34" charset="0"/>
              </a:rPr>
              <a:t>Lật</a:t>
            </a:r>
            <a:r>
              <a:rPr lang="en-US" sz="2000" b="1" dirty="0" smtClean="0">
                <a:latin typeface="Tahoma" panose="020B0604030504040204" pitchFamily="34" charset="0"/>
                <a:ea typeface="Tahoma" panose="020B0604030504040204" pitchFamily="34" charset="0"/>
                <a:cs typeface="Tahoma" panose="020B0604030504040204" pitchFamily="34" charset="0"/>
              </a:rPr>
              <a:t> </a:t>
            </a:r>
            <a:r>
              <a:rPr lang="en-US" sz="2000" b="1" dirty="0" err="1" smtClean="0">
                <a:latin typeface="Tahoma" panose="020B0604030504040204" pitchFamily="34" charset="0"/>
                <a:ea typeface="Tahoma" panose="020B0604030504040204" pitchFamily="34" charset="0"/>
                <a:cs typeface="Tahoma" panose="020B0604030504040204" pitchFamily="34" charset="0"/>
              </a:rPr>
              <a:t>hình</a:t>
            </a:r>
            <a:endParaRPr lang="en-US" sz="2000" b="1" dirty="0" smtClean="0">
              <a:latin typeface="Tahoma" panose="020B0604030504040204" pitchFamily="34" charset="0"/>
              <a:ea typeface="Tahoma" panose="020B0604030504040204" pitchFamily="34" charset="0"/>
              <a:cs typeface="Tahoma" panose="020B0604030504040204" pitchFamily="34" charset="0"/>
            </a:endParaRPr>
          </a:p>
          <a:p>
            <a:pPr lvl="0"/>
            <a:r>
              <a:rPr lang="en-US" sz="2000" dirty="0" err="1" smtClean="0">
                <a:latin typeface="Tahoma" panose="020B0604030504040204" pitchFamily="34" charset="0"/>
                <a:ea typeface="Tahoma" panose="020B0604030504040204" pitchFamily="34" charset="0"/>
                <a:cs typeface="Tahoma" panose="020B0604030504040204" pitchFamily="34" charset="0"/>
              </a:rPr>
              <a:t>Ứng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dụng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trò</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err="1">
                <a:latin typeface="Tahoma" panose="020B0604030504040204" pitchFamily="34" charset="0"/>
                <a:ea typeface="Tahoma" panose="020B0604030504040204" pitchFamily="34" charset="0"/>
                <a:cs typeface="Tahoma" panose="020B0604030504040204" pitchFamily="34" charset="0"/>
              </a:rPr>
              <a:t>người</a:t>
            </a:r>
            <a:r>
              <a:rPr lang="en-US" sz="2000" dirty="0">
                <a:latin typeface="Tahoma" panose="020B0604030504040204" pitchFamily="34" charset="0"/>
                <a:ea typeface="Tahoma" panose="020B0604030504040204" pitchFamily="34" charset="0"/>
                <a:cs typeface="Tahoma" panose="020B0604030504040204" pitchFamily="34" charset="0"/>
              </a:rPr>
              <a:t> dung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giải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trí</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thông</a:t>
            </a:r>
            <a:r>
              <a:rPr lang="en-US" sz="2000" dirty="0">
                <a:latin typeface="Tahoma" panose="020B0604030504040204" pitchFamily="34" charset="0"/>
                <a:ea typeface="Tahoma" panose="020B0604030504040204" pitchFamily="34" charset="0"/>
                <a:cs typeface="Tahoma" panose="020B0604030504040204" pitchFamily="34" charset="0"/>
              </a:rPr>
              <a:t> qua </a:t>
            </a:r>
            <a:r>
              <a:rPr lang="en-US" sz="2000" dirty="0" err="1">
                <a:latin typeface="Tahoma" panose="020B0604030504040204" pitchFamily="34" charset="0"/>
                <a:ea typeface="Tahoma" panose="020B0604030504040204" pitchFamily="34" charset="0"/>
                <a:cs typeface="Tahoma" panose="020B0604030504040204" pitchFamily="34" charset="0"/>
              </a:rPr>
              <a:t>trò</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này</a:t>
            </a:r>
            <a:r>
              <a:rPr lang="en-US" sz="2000" dirty="0">
                <a:latin typeface="Tahoma" panose="020B0604030504040204" pitchFamily="34" charset="0"/>
                <a:ea typeface="Tahoma" panose="020B0604030504040204" pitchFamily="34" charset="0"/>
                <a:cs typeface="Tahoma" panose="020B0604030504040204" pitchFamily="34" charset="0"/>
              </a:rPr>
              <a:t>.</a:t>
            </a:r>
            <a:endParaRPr lang="vi-VN" sz="4000"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C:\Users\kupiv\AppData\Local\Microsoft\Windows\INetCache\Content.Word\Screenshot_2018-05-15-23-31-34.png"/>
          <p:cNvPicPr/>
          <p:nvPr/>
        </p:nvPicPr>
        <p:blipFill>
          <a:blip r:embed="rId2">
            <a:extLst>
              <a:ext uri="{28A0092B-C50C-407E-A947-70E740481C1C}">
                <a14:useLocalDpi xmlns:a14="http://schemas.microsoft.com/office/drawing/2010/main" val="0"/>
              </a:ext>
            </a:extLst>
          </a:blip>
          <a:srcRect/>
          <a:stretch>
            <a:fillRect/>
          </a:stretch>
        </p:blipFill>
        <p:spPr bwMode="auto">
          <a:xfrm>
            <a:off x="7132319" y="0"/>
            <a:ext cx="4193178" cy="6858000"/>
          </a:xfrm>
          <a:prstGeom prst="rect">
            <a:avLst/>
          </a:prstGeom>
          <a:noFill/>
          <a:ln>
            <a:noFill/>
          </a:ln>
        </p:spPr>
      </p:pic>
    </p:spTree>
    <p:extLst>
      <p:ext uri="{BB962C8B-B14F-4D97-AF65-F5344CB8AC3E}">
        <p14:creationId xmlns:p14="http://schemas.microsoft.com/office/powerpoint/2010/main" val="4146901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22" y="158061"/>
            <a:ext cx="4886815" cy="1487859"/>
          </a:xfrm>
        </p:spPr>
        <p:txBody>
          <a:bodyPr>
            <a:normAutofit fontScale="90000"/>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Flappy Bird</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207699" y="2677886"/>
            <a:ext cx="6924620" cy="3477875"/>
          </a:xfrm>
          <a:prstGeom prst="rect">
            <a:avLst/>
          </a:prstGeom>
        </p:spPr>
        <p:txBody>
          <a:bodyPr wrap="square">
            <a:spAutoFit/>
          </a:bodyPr>
          <a:lstStyle/>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a:t>
            </a:r>
            <a:r>
              <a:rPr lang="en-US" sz="2000" b="1" dirty="0" err="1">
                <a:latin typeface="Tahoma" panose="020B0604030504040204" pitchFamily="34" charset="0"/>
                <a:ea typeface="Tahoma" panose="020B0604030504040204" pitchFamily="34" charset="0"/>
                <a:cs typeface="Tahoma" panose="020B0604030504040204" pitchFamily="34" charset="0"/>
              </a:rPr>
              <a:t>Nhân</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vật</a:t>
            </a:r>
            <a:endParaRPr lang="en-US" sz="2000" b="1"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endParaRPr lang="en-US" sz="2400"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Nhân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nhảy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khoảng</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2400"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tay</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khỏi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màn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nhân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xuống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kết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thúc</a:t>
            </a:r>
            <a:r>
              <a:rPr lang="en-US" sz="2000" dirty="0">
                <a:latin typeface="Tahoma" panose="020B0604030504040204" pitchFamily="34" charset="0"/>
                <a:ea typeface="Tahoma" panose="020B0604030504040204" pitchFamily="34" charset="0"/>
                <a:cs typeface="Tahoma" panose="020B0604030504040204" pitchFamily="34" charset="0"/>
              </a:rPr>
              <a:t> game</a:t>
            </a:r>
            <a:r>
              <a:rPr lang="en-US" sz="2000" dirty="0" smtClean="0">
                <a:latin typeface="Tahoma" panose="020B0604030504040204" pitchFamily="34" charset="0"/>
                <a:ea typeface="Tahoma" panose="020B0604030504040204" pitchFamily="34" charset="0"/>
                <a:cs typeface="Tahoma" panose="020B0604030504040204" pitchFamily="34" charset="0"/>
              </a:rPr>
              <a:t>.</a:t>
            </a:r>
          </a:p>
          <a:p>
            <a:pPr lvl="0" fontAlgn="auto"/>
            <a:r>
              <a:rPr lang="en-US" sz="2000" dirty="0" err="1" smtClean="0">
                <a:latin typeface="Tahoma" panose="020B0604030504040204" pitchFamily="34" charset="0"/>
                <a:ea typeface="Tahoma" panose="020B0604030504040204" pitchFamily="34" charset="0"/>
                <a:cs typeface="Tahoma" panose="020B0604030504040204" pitchFamily="34" charset="0"/>
              </a:rPr>
              <a:t>Khi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chạm</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vào</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chướng</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ngại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vật</a:t>
            </a:r>
            <a:r>
              <a:rPr lang="en-US" sz="2000" dirty="0" smtClean="0">
                <a:latin typeface="Tahoma" panose="020B0604030504040204" pitchFamily="34" charset="0"/>
                <a:ea typeface="Tahoma" panose="020B0604030504040204" pitchFamily="34" charset="0"/>
                <a:cs typeface="Tahoma" panose="020B0604030504040204" pitchFamily="34" charset="0"/>
              </a:rPr>
              <a:t> , </a:t>
            </a:r>
            <a:r>
              <a:rPr lang="en-US" sz="2000" dirty="0" err="1" smtClean="0">
                <a:latin typeface="Tahoma" panose="020B0604030504040204" pitchFamily="34" charset="0"/>
                <a:ea typeface="Tahoma" panose="020B0604030504040204" pitchFamily="34" charset="0"/>
                <a:cs typeface="Tahoma" panose="020B0604030504040204" pitchFamily="34" charset="0"/>
              </a:rPr>
              <a:t>nhân</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vật</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sẽ</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thua</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và</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kết</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smtClean="0">
                <a:latin typeface="Tahoma" panose="020B0604030504040204" pitchFamily="34" charset="0"/>
                <a:ea typeface="Tahoma" panose="020B0604030504040204" pitchFamily="34" charset="0"/>
                <a:cs typeface="Tahoma" panose="020B0604030504040204" pitchFamily="34" charset="0"/>
              </a:rPr>
              <a:t>thúc</a:t>
            </a:r>
            <a:r>
              <a:rPr lang="en-US" sz="2000" dirty="0" smtClean="0">
                <a:latin typeface="Tahoma" panose="020B0604030504040204" pitchFamily="34" charset="0"/>
                <a:ea typeface="Tahoma" panose="020B0604030504040204" pitchFamily="34" charset="0"/>
                <a:cs typeface="Tahoma" panose="020B0604030504040204" pitchFamily="34" charset="0"/>
              </a:rPr>
              <a:t> game</a:t>
            </a:r>
            <a:endParaRPr lang="en-US" sz="24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Background</a:t>
            </a: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nền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cho</a:t>
            </a:r>
            <a:r>
              <a:rPr lang="en-US" sz="2000" dirty="0">
                <a:latin typeface="Tahoma" panose="020B0604030504040204" pitchFamily="34" charset="0"/>
                <a:ea typeface="Tahoma" panose="020B0604030504040204" pitchFamily="34" charset="0"/>
                <a:cs typeface="Tahoma" panose="020B0604030504040204" pitchFamily="34" charset="0"/>
              </a:rPr>
              <a:t> game flappy</a:t>
            </a:r>
          </a:p>
          <a:p>
            <a:pPr marL="285750" indent="-28575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a:t>
            </a:r>
            <a:r>
              <a:rPr lang="en-US" sz="2000" b="1" dirty="0" err="1">
                <a:latin typeface="Tahoma" panose="020B0604030504040204" pitchFamily="34" charset="0"/>
                <a:ea typeface="Tahoma" panose="020B0604030504040204" pitchFamily="34" charset="0"/>
                <a:cs typeface="Tahoma" panose="020B0604030504040204" pitchFamily="34" charset="0"/>
              </a:rPr>
              <a:t>Chướng</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ngại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vật</a:t>
            </a:r>
            <a:endParaRPr lang="en-US" sz="2000" b="1" dirty="0">
              <a:latin typeface="Tahoma" panose="020B0604030504040204" pitchFamily="34" charset="0"/>
              <a:ea typeface="Tahoma" panose="020B0604030504040204" pitchFamily="34" charset="0"/>
              <a:cs typeface="Tahoma" panose="020B0604030504040204" pitchFamily="34" charset="0"/>
            </a:endParaRPr>
          </a:p>
          <a:p>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ảnh</a:t>
            </a:r>
            <a:endParaRPr lang="vi-VN" sz="44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C:\Users\kupiv\AppData\Local\Microsoft\Windows\INetCache\Content.Word\Screenshot_2018-05-15-10-11-51.png"/>
          <p:cNvPicPr/>
          <p:nvPr/>
        </p:nvPicPr>
        <p:blipFill>
          <a:blip r:embed="rId2">
            <a:extLst>
              <a:ext uri="{28A0092B-C50C-407E-A947-70E740481C1C}">
                <a14:useLocalDpi xmlns:a14="http://schemas.microsoft.com/office/drawing/2010/main" val="0"/>
              </a:ext>
            </a:extLst>
          </a:blip>
          <a:srcRect/>
          <a:stretch>
            <a:fillRect/>
          </a:stretch>
        </p:blipFill>
        <p:spPr bwMode="auto">
          <a:xfrm>
            <a:off x="7437663" y="0"/>
            <a:ext cx="3953147" cy="6858000"/>
          </a:xfrm>
          <a:prstGeom prst="rect">
            <a:avLst/>
          </a:prstGeom>
          <a:noFill/>
          <a:ln>
            <a:noFill/>
          </a:ln>
        </p:spPr>
      </p:pic>
    </p:spTree>
    <p:extLst>
      <p:ext uri="{BB962C8B-B14F-4D97-AF65-F5344CB8AC3E}">
        <p14:creationId xmlns:p14="http://schemas.microsoft.com/office/powerpoint/2010/main" val="658977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22" y="158061"/>
            <a:ext cx="4886815" cy="1487859"/>
          </a:xfrm>
        </p:spPr>
        <p:txBody>
          <a:bodyPr>
            <a:normAutofit fontScale="90000"/>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Option</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181574" y="2142309"/>
            <a:ext cx="6924620" cy="3477875"/>
          </a:xfrm>
          <a:prstGeom prst="rect">
            <a:avLst/>
          </a:prstGeom>
        </p:spPr>
        <p:txBody>
          <a:bodyPr wrap="square">
            <a:spAutoFit/>
          </a:bodyPr>
          <a:lstStyle/>
          <a:p>
            <a:pPr marL="342900" indent="-34290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Button Music</a:t>
            </a: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định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là</a:t>
            </a:r>
            <a:r>
              <a:rPr lang="en-US" sz="2000" dirty="0">
                <a:latin typeface="Tahoma" panose="020B0604030504040204" pitchFamily="34" charset="0"/>
                <a:ea typeface="Tahoma" panose="020B0604030504040204" pitchFamily="34" charset="0"/>
                <a:cs typeface="Tahoma" panose="020B0604030504040204" pitchFamily="34" charset="0"/>
              </a:rPr>
              <a:t> on.</a:t>
            </a:r>
            <a:endParaRPr lang="en-US" sz="2000" dirty="0">
              <a:latin typeface="Tahoma" panose="020B0604030504040204" pitchFamily="34" charset="0"/>
              <a:ea typeface="Tahoma" panose="020B0604030504040204" pitchFamily="34" charset="0"/>
              <a:cs typeface="Tahoma" panose="020B0604030504040204" pitchFamily="34" charset="0"/>
            </a:endParaRP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Image Button Music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[OFF]. </a:t>
            </a:r>
            <a:r>
              <a:rPr lang="en-US" sz="2000" dirty="0" err="1">
                <a:latin typeface="Tahoma" panose="020B0604030504040204" pitchFamily="34" charset="0"/>
                <a:ea typeface="Tahoma" panose="020B0604030504040204" pitchFamily="34" charset="0"/>
                <a:cs typeface="Tahoma" panose="020B0604030504040204" pitchFamily="34" charset="0"/>
              </a:rPr>
              <a:t>Âm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tắt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tiếp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nữa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về</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[ON], </a:t>
            </a:r>
            <a:r>
              <a:rPr lang="en-US" sz="2000" dirty="0" err="1">
                <a:latin typeface="Tahoma" panose="020B0604030504040204" pitchFamily="34" charset="0"/>
                <a:ea typeface="Tahoma" panose="020B0604030504040204" pitchFamily="34" charset="0"/>
                <a:cs typeface="Tahoma" panose="020B0604030504040204" pitchFamily="34" charset="0"/>
              </a:rPr>
              <a:t>Âm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mở</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trở</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lại</a:t>
            </a:r>
            <a:r>
              <a:rPr lang="en-US" sz="2000" dirty="0">
                <a:latin typeface="Tahoma" panose="020B0604030504040204" pitchFamily="34" charset="0"/>
                <a:ea typeface="Tahoma" panose="020B0604030504040204" pitchFamily="34" charset="0"/>
                <a:cs typeface="Tahoma" panose="020B0604030504040204" pitchFamily="34" charset="0"/>
              </a:rPr>
              <a:t>.</a:t>
            </a:r>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 </a:t>
            </a:r>
          </a:p>
          <a:p>
            <a:pPr marL="342900" indent="-34290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button Sound</a:t>
            </a:r>
          </a:p>
          <a:p>
            <a:pPr lvl="0" fontAlgn="auto"/>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mặc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định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là</a:t>
            </a:r>
            <a:r>
              <a:rPr lang="en-US" sz="2000" dirty="0">
                <a:latin typeface="Tahoma" panose="020B0604030504040204" pitchFamily="34" charset="0"/>
                <a:ea typeface="Tahoma" panose="020B0604030504040204" pitchFamily="34" charset="0"/>
                <a:cs typeface="Tahoma" panose="020B0604030504040204" pitchFamily="34" charset="0"/>
              </a:rPr>
              <a:t> on.</a:t>
            </a:r>
          </a:p>
          <a:p>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Image Button Sound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sang [OFF]. </a:t>
            </a:r>
            <a:r>
              <a:rPr lang="en-US" sz="2000" dirty="0" err="1">
                <a:latin typeface="Tahoma" panose="020B0604030504040204" pitchFamily="34" charset="0"/>
                <a:ea typeface="Tahoma" panose="020B0604030504040204" pitchFamily="34" charset="0"/>
                <a:cs typeface="Tahoma" panose="020B0604030504040204" pitchFamily="34" charset="0"/>
              </a:rPr>
              <a:t>Âm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thanh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tắt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tiếp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một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lần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nữa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chuyển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về</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trạng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thái</a:t>
            </a:r>
            <a:r>
              <a:rPr lang="en-US" sz="2000" dirty="0">
                <a:latin typeface="Tahoma" panose="020B0604030504040204" pitchFamily="34" charset="0"/>
                <a:ea typeface="Tahoma" panose="020B0604030504040204" pitchFamily="34" charset="0"/>
                <a:cs typeface="Tahoma" panose="020B0604030504040204" pitchFamily="34" charset="0"/>
              </a:rPr>
              <a:t> [ON], </a:t>
            </a:r>
            <a:r>
              <a:rPr lang="en-US" sz="2000" dirty="0" err="1">
                <a:latin typeface="Tahoma" panose="020B0604030504040204" pitchFamily="34" charset="0"/>
                <a:ea typeface="Tahoma" panose="020B0604030504040204" pitchFamily="34" charset="0"/>
                <a:cs typeface="Tahoma" panose="020B0604030504040204" pitchFamily="34" charset="0"/>
              </a:rPr>
              <a:t>Âm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thanh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mở</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trở</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lại</a:t>
            </a:r>
            <a:r>
              <a:rPr lang="en-US" sz="2000" dirty="0">
                <a:latin typeface="Tahoma" panose="020B0604030504040204" pitchFamily="34" charset="0"/>
                <a:ea typeface="Tahoma" panose="020B0604030504040204" pitchFamily="34" charset="0"/>
                <a:cs typeface="Tahoma" panose="020B0604030504040204" pitchFamily="34" charset="0"/>
              </a:rPr>
              <a:t>.</a:t>
            </a:r>
          </a:p>
        </p:txBody>
      </p:sp>
      <p:pic>
        <p:nvPicPr>
          <p:cNvPr id="7" name="Picture 6" descr="C:\Users\kupiv\AppData\Local\Microsoft\Windows\INetCache\Content.Word\Screenshot_2018-05-15-10-14-52.png"/>
          <p:cNvPicPr/>
          <p:nvPr/>
        </p:nvPicPr>
        <p:blipFill>
          <a:blip r:embed="rId2">
            <a:extLst>
              <a:ext uri="{28A0092B-C50C-407E-A947-70E740481C1C}">
                <a14:useLocalDpi xmlns:a14="http://schemas.microsoft.com/office/drawing/2010/main" val="0"/>
              </a:ext>
            </a:extLst>
          </a:blip>
          <a:srcRect/>
          <a:stretch>
            <a:fillRect/>
          </a:stretch>
        </p:blipFill>
        <p:spPr bwMode="auto">
          <a:xfrm>
            <a:off x="7419703" y="0"/>
            <a:ext cx="4023359" cy="6858000"/>
          </a:xfrm>
          <a:prstGeom prst="rect">
            <a:avLst/>
          </a:prstGeom>
          <a:noFill/>
          <a:ln>
            <a:noFill/>
          </a:ln>
        </p:spPr>
      </p:pic>
    </p:spTree>
    <p:extLst>
      <p:ext uri="{BB962C8B-B14F-4D97-AF65-F5344CB8AC3E}">
        <p14:creationId xmlns:p14="http://schemas.microsoft.com/office/powerpoint/2010/main" val="506787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881" y="249501"/>
            <a:ext cx="7207001" cy="1244799"/>
          </a:xfrm>
        </p:spPr>
        <p:txBody>
          <a:bodyPr>
            <a:normAutofit/>
          </a:bodyPr>
          <a:lstStyle/>
          <a:p>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Màn</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Lật</a:t>
            </a:r>
            <a:r>
              <a:rPr lang="en-US" dirty="0" smtClean="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dirty="0" err="1" smtClean="0">
                <a:solidFill>
                  <a:srgbClr val="FF0000"/>
                </a:solidFill>
                <a:latin typeface="Tahoma" panose="020B0604030504040204" pitchFamily="34" charset="0"/>
                <a:ea typeface="Tahoma" panose="020B0604030504040204" pitchFamily="34" charset="0"/>
                <a:cs typeface="Tahoma" panose="020B0604030504040204" pitchFamily="34" charset="0"/>
              </a:rPr>
              <a:t>hình</a:t>
            </a:r>
            <a:endParaRPr lang="en-US"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4231060" y="1669826"/>
            <a:ext cx="7303442" cy="4401205"/>
          </a:xfrm>
          <a:prstGeom prst="rect">
            <a:avLst/>
          </a:prstGeom>
        </p:spPr>
        <p:txBody>
          <a:bodyPr wrap="square">
            <a:spAutoFit/>
          </a:bodyPr>
          <a:lstStyle/>
          <a:p>
            <a:pPr marL="342900" indent="-34290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button (</a:t>
            </a:r>
            <a:r>
              <a:rPr lang="en-US" sz="2000" b="1" dirty="0" err="1">
                <a:latin typeface="Tahoma" panose="020B0604030504040204" pitchFamily="34" charset="0"/>
                <a:ea typeface="Tahoma" panose="020B0604030504040204" pitchFamily="34" charset="0"/>
                <a:cs typeface="Tahoma" panose="020B0604030504040204" pitchFamily="34" charset="0"/>
              </a:rPr>
              <a:t>mặt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sau</a:t>
            </a:r>
            <a:r>
              <a:rPr lang="en-US" sz="2000" b="1" dirty="0">
                <a:latin typeface="Tahoma" panose="020B0604030504040204" pitchFamily="34" charset="0"/>
                <a:ea typeface="Tahoma" panose="020B0604030504040204" pitchFamily="34" charset="0"/>
                <a:cs typeface="Tahoma" panose="020B0604030504040204" pitchFamily="34" charset="0"/>
              </a:rPr>
              <a:t>)</a:t>
            </a:r>
          </a:p>
          <a:p>
            <a:pPr lvl="0"/>
            <a:r>
              <a:rPr lang="en-US" sz="2000" dirty="0" err="1" smtClean="0">
                <a:latin typeface="Tahoma" panose="020B0604030504040204" pitchFamily="34" charset="0"/>
                <a:ea typeface="Tahoma" panose="020B0604030504040204" pitchFamily="34" charset="0"/>
                <a:cs typeface="Tahoma" panose="020B0604030504040204" pitchFamily="34" charset="0"/>
              </a:rPr>
              <a:t>Khi</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chọn</a:t>
            </a:r>
            <a:r>
              <a:rPr lang="en-US" sz="2000" dirty="0">
                <a:latin typeface="Tahoma" panose="020B0604030504040204" pitchFamily="34" charset="0"/>
                <a:ea typeface="Tahoma" panose="020B0604030504040204" pitchFamily="34" charset="0"/>
                <a:cs typeface="Tahoma" panose="020B0604030504040204" pitchFamily="34" charset="0"/>
              </a:rPr>
              <a:t> 2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nhau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thì</a:t>
            </a:r>
            <a:r>
              <a:rPr lang="en-US" sz="2000" dirty="0">
                <a:latin typeface="Tahoma" panose="020B0604030504040204" pitchFamily="34" charset="0"/>
                <a:ea typeface="Tahoma" panose="020B0604030504040204" pitchFamily="34" charset="0"/>
                <a:cs typeface="Tahoma" panose="020B0604030504040204" pitchFamily="34" charset="0"/>
              </a:rPr>
              <a:t> 2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tự</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biến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tang </a:t>
            </a:r>
            <a:r>
              <a:rPr lang="en-US" sz="2000" dirty="0" err="1">
                <a:latin typeface="Tahoma" panose="020B0604030504040204" pitchFamily="34" charset="0"/>
                <a:ea typeface="Tahoma" panose="020B0604030504040204" pitchFamily="34" charset="0"/>
                <a:cs typeface="Tahoma" panose="020B0604030504040204" pitchFamily="34" charset="0"/>
              </a:rPr>
              <a:t>lên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chọn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tiếp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hai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khác</a:t>
            </a:r>
            <a:endParaRPr lang="en-US" sz="2000" dirty="0">
              <a:latin typeface="Tahoma" panose="020B0604030504040204" pitchFamily="34" charset="0"/>
              <a:ea typeface="Tahoma" panose="020B0604030504040204" pitchFamily="34" charset="0"/>
              <a:cs typeface="Tahoma" panose="020B0604030504040204" pitchFamily="34" charset="0"/>
            </a:endParaRPr>
          </a:p>
          <a:p>
            <a:pPr lvl="0"/>
            <a:r>
              <a:rPr lang="en-US" sz="2000" dirty="0" err="1">
                <a:latin typeface="Tahoma" panose="020B0604030504040204" pitchFamily="34" charset="0"/>
                <a:ea typeface="Tahoma" panose="020B0604030504040204" pitchFamily="34" charset="0"/>
                <a:cs typeface="Tahoma" panose="020B0604030504040204" pitchFamily="34" charset="0"/>
              </a:rPr>
              <a:t>Nếu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chọn</a:t>
            </a:r>
            <a:r>
              <a:rPr lang="en-US" sz="2000" dirty="0">
                <a:latin typeface="Tahoma" panose="020B0604030504040204" pitchFamily="34" charset="0"/>
                <a:ea typeface="Tahoma" panose="020B0604030504040204" pitchFamily="34" charset="0"/>
                <a:cs typeface="Tahoma" panose="020B0604030504040204" pitchFamily="34" charset="0"/>
              </a:rPr>
              <a:t> 2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nhau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thì</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cũng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tang </a:t>
            </a:r>
            <a:r>
              <a:rPr lang="en-US" sz="2000" dirty="0" err="1">
                <a:latin typeface="Tahoma" panose="020B0604030504040204" pitchFamily="34" charset="0"/>
                <a:ea typeface="Tahoma" panose="020B0604030504040204" pitchFamily="34" charset="0"/>
                <a:cs typeface="Tahoma" panose="020B0604030504040204" pitchFamily="34" charset="0"/>
              </a:rPr>
              <a:t>lên</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Image button (</a:t>
            </a:r>
            <a:r>
              <a:rPr lang="en-US" sz="2000" b="1" dirty="0" err="1">
                <a:latin typeface="Tahoma" panose="020B0604030504040204" pitchFamily="34" charset="0"/>
                <a:ea typeface="Tahoma" panose="020B0604030504040204" pitchFamily="34" charset="0"/>
                <a:cs typeface="Tahoma" panose="020B0604030504040204" pitchFamily="34" charset="0"/>
              </a:rPr>
              <a:t>mặt</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trước</a:t>
            </a:r>
            <a:r>
              <a:rPr lang="en-US" sz="2000" b="1" dirty="0">
                <a:latin typeface="Tahoma" panose="020B0604030504040204" pitchFamily="34" charset="0"/>
                <a:ea typeface="Tahoma" panose="020B0604030504040204" pitchFamily="34" charset="0"/>
                <a:cs typeface="Tahoma" panose="020B0604030504040204" pitchFamily="34" charset="0"/>
              </a:rPr>
              <a:t>)</a:t>
            </a:r>
          </a:p>
          <a:p>
            <a:pPr lvl="0"/>
            <a:r>
              <a:rPr lang="en-US" sz="2000" dirty="0" err="1" smtClean="0">
                <a:latin typeface="Tahoma" panose="020B0604030504040204" pitchFamily="34" charset="0"/>
                <a:ea typeface="Tahoma" panose="020B0604030504040204" pitchFamily="34" charset="0"/>
                <a:cs typeface="Tahoma" panose="020B0604030504040204" pitchFamily="34" charset="0"/>
              </a:rPr>
              <a:t>Hình</a:t>
            </a:r>
            <a:r>
              <a:rPr lang="en-US" sz="2000" dirty="0" smtClean="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mặt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trước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chỉ</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hiện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sau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nhấn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vào</a:t>
            </a:r>
            <a:r>
              <a:rPr lang="en-US" sz="2000" dirty="0">
                <a:latin typeface="Tahoma" panose="020B0604030504040204" pitchFamily="34" charset="0"/>
                <a:ea typeface="Tahoma" panose="020B0604030504040204" pitchFamily="34" charset="0"/>
                <a:cs typeface="Tahoma" panose="020B0604030504040204" pitchFamily="34" charset="0"/>
              </a:rPr>
              <a:t> Image button (</a:t>
            </a:r>
            <a:r>
              <a:rPr lang="en-US" sz="2000" dirty="0" err="1">
                <a:latin typeface="Tahoma" panose="020B0604030504040204" pitchFamily="34" charset="0"/>
                <a:ea typeface="Tahoma" panose="020B0604030504040204" pitchFamily="34" charset="0"/>
                <a:cs typeface="Tahoma" panose="020B0604030504040204" pitchFamily="34" charset="0"/>
              </a:rPr>
              <a:t>mặt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sau</a:t>
            </a:r>
            <a:r>
              <a:rPr lang="en-US" sz="20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r>
              <a:rPr lang="en-US" sz="2000" b="1" dirty="0" err="1">
                <a:latin typeface="Tahoma" panose="020B0604030504040204" pitchFamily="34" charset="0"/>
                <a:ea typeface="Tahoma" panose="020B0604030504040204" pitchFamily="34" charset="0"/>
                <a:cs typeface="Tahoma" panose="020B0604030504040204" pitchFamily="34" charset="0"/>
              </a:rPr>
              <a:t>Textview</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Điểm</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số</a:t>
            </a:r>
            <a:r>
              <a:rPr lang="en-US" sz="2000" b="1" dirty="0">
                <a:latin typeface="Tahoma" panose="020B0604030504040204" pitchFamily="34" charset="0"/>
                <a:ea typeface="Tahoma" panose="020B0604030504040204" pitchFamily="34" charset="0"/>
                <a:cs typeface="Tahoma" panose="020B0604030504040204" pitchFamily="34" charset="0"/>
              </a:rPr>
              <a:t> </a:t>
            </a:r>
          </a:p>
          <a:p>
            <a:pPr lvl="0"/>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số</a:t>
            </a:r>
            <a:r>
              <a:rPr lang="en-US" sz="2000" dirty="0">
                <a:latin typeface="Tahoma" panose="020B0604030504040204" pitchFamily="34" charset="0"/>
                <a:ea typeface="Tahoma" panose="020B0604030504040204" pitchFamily="34" charset="0"/>
                <a:cs typeface="Tahoma" panose="020B0604030504040204" pitchFamily="34" charset="0"/>
              </a:rPr>
              <a:t> </a:t>
            </a:r>
          </a:p>
          <a:p>
            <a:pPr lvl="0"/>
            <a:r>
              <a:rPr lang="en-US" sz="2000" dirty="0" err="1">
                <a:latin typeface="Tahoma" panose="020B0604030504040204" pitchFamily="34" charset="0"/>
                <a:ea typeface="Tahoma" panose="020B0604030504040204" pitchFamily="34" charset="0"/>
                <a:cs typeface="Tahoma" panose="020B0604030504040204" pitchFamily="34" charset="0"/>
              </a:rPr>
              <a:t>Khi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chọn</a:t>
            </a:r>
            <a:r>
              <a:rPr lang="en-US" sz="2000" dirty="0">
                <a:latin typeface="Tahoma" panose="020B0604030504040204" pitchFamily="34" charset="0"/>
                <a:ea typeface="Tahoma" panose="020B0604030504040204" pitchFamily="34" charset="0"/>
                <a:cs typeface="Tahoma" panose="020B0604030504040204" pitchFamily="34" charset="0"/>
              </a:rPr>
              <a:t> 2 </a:t>
            </a:r>
            <a:r>
              <a:rPr lang="en-US" sz="2000" dirty="0" err="1">
                <a:latin typeface="Tahoma" panose="020B0604030504040204" pitchFamily="34" charset="0"/>
                <a:ea typeface="Tahoma" panose="020B0604030504040204" pitchFamily="34" charset="0"/>
                <a:cs typeface="Tahoma" panose="020B0604030504040204" pitchFamily="34" charset="0"/>
              </a:rPr>
              <a:t>hình</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giống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nhau</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thì</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sẽ</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tăng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lên</a:t>
            </a:r>
            <a:r>
              <a:rPr lang="en-US" sz="2000" dirty="0">
                <a:latin typeface="Tahoma" panose="020B0604030504040204" pitchFamily="34" charset="0"/>
                <a:ea typeface="Tahoma" panose="020B0604030504040204" pitchFamily="34" charset="0"/>
                <a:cs typeface="Tahoma" panose="020B0604030504040204" pitchFamily="34" charset="0"/>
              </a:rPr>
              <a:t> 1 </a:t>
            </a:r>
            <a:r>
              <a:rPr lang="en-US" sz="2000" dirty="0" err="1">
                <a:latin typeface="Tahoma" panose="020B0604030504040204" pitchFamily="34" charset="0"/>
                <a:ea typeface="Tahoma" panose="020B0604030504040204" pitchFamily="34" charset="0"/>
                <a:cs typeface="Tahoma" panose="020B0604030504040204" pitchFamily="34" charset="0"/>
              </a:rPr>
              <a:t>và</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cộng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dồn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lên</a:t>
            </a:r>
            <a:r>
              <a:rPr lang="en-US" sz="2000" dirty="0">
                <a:latin typeface="Tahoma" panose="020B0604030504040204" pitchFamily="34" charset="0"/>
                <a:ea typeface="Tahoma" panose="020B0604030504040204" pitchFamily="34" charset="0"/>
                <a:cs typeface="Tahoma" panose="020B0604030504040204" pitchFamily="34" charset="0"/>
              </a:rPr>
              <a:t> , </a:t>
            </a:r>
            <a:r>
              <a:rPr lang="en-US" sz="2000" dirty="0" err="1">
                <a:latin typeface="Tahoma" panose="020B0604030504040204" pitchFamily="34" charset="0"/>
                <a:ea typeface="Tahoma" panose="020B0604030504040204" pitchFamily="34" charset="0"/>
                <a:cs typeface="Tahoma" panose="020B0604030504040204" pitchFamily="34" charset="0"/>
              </a:rPr>
              <a:t>ngược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lại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tăng</a:t>
            </a:r>
            <a:r>
              <a:rPr lang="en-US" sz="2000" dirty="0">
                <a:latin typeface="Tahoma" panose="020B0604030504040204" pitchFamily="34" charset="0"/>
                <a:ea typeface="Tahoma" panose="020B0604030504040204" pitchFamily="34" charset="0"/>
                <a:cs typeface="Tahoma" panose="020B0604030504040204" pitchFamily="34" charset="0"/>
              </a:rPr>
              <a:t> </a:t>
            </a:r>
          </a:p>
          <a:p>
            <a:pPr marL="342900" indent="-342900">
              <a:buFont typeface="Arial" panose="020B0604020202020204" pitchFamily="34" charset="0"/>
              <a:buChar char="•"/>
            </a:pPr>
            <a:r>
              <a:rPr lang="en-US" sz="2000" b="1" dirty="0" smtClean="0">
                <a:latin typeface="Tahoma" panose="020B0604030504040204" pitchFamily="34" charset="0"/>
                <a:ea typeface="Tahoma" panose="020B0604030504040204" pitchFamily="34" charset="0"/>
                <a:cs typeface="Tahoma" panose="020B0604030504040204" pitchFamily="34" charset="0"/>
              </a:rPr>
              <a:t>Progress </a:t>
            </a:r>
            <a:r>
              <a:rPr lang="en-US" sz="2000" b="1" dirty="0">
                <a:latin typeface="Tahoma" panose="020B0604030504040204" pitchFamily="34" charset="0"/>
                <a:ea typeface="Tahoma" panose="020B0604030504040204" pitchFamily="34" charset="0"/>
                <a:cs typeface="Tahoma" panose="020B0604030504040204" pitchFamily="34" charset="0"/>
              </a:rPr>
              <a:t>bar </a:t>
            </a:r>
            <a:r>
              <a:rPr lang="en-US" sz="2000" b="1" dirty="0" err="1">
                <a:latin typeface="Tahoma" panose="020B0604030504040204" pitchFamily="34" charset="0"/>
                <a:ea typeface="Tahoma" panose="020B0604030504040204" pitchFamily="34" charset="0"/>
                <a:cs typeface="Tahoma" panose="020B0604030504040204" pitchFamily="34" charset="0"/>
              </a:rPr>
              <a:t>Thời</a:t>
            </a:r>
            <a:r>
              <a:rPr lang="en-US" sz="2000" b="1" dirty="0">
                <a:latin typeface="Tahoma" panose="020B0604030504040204" pitchFamily="34" charset="0"/>
                <a:ea typeface="Tahoma" panose="020B0604030504040204" pitchFamily="34" charset="0"/>
                <a:cs typeface="Tahoma" panose="020B0604030504040204" pitchFamily="34" charset="0"/>
              </a:rPr>
              <a:t> </a:t>
            </a:r>
            <a:r>
              <a:rPr lang="en-US" sz="2000" b="1" dirty="0" err="1">
                <a:latin typeface="Tahoma" panose="020B0604030504040204" pitchFamily="34" charset="0"/>
                <a:ea typeface="Tahoma" panose="020B0604030504040204" pitchFamily="34" charset="0"/>
                <a:cs typeface="Tahoma" panose="020B0604030504040204" pitchFamily="34" charset="0"/>
              </a:rPr>
              <a:t>gian</a:t>
            </a:r>
            <a:r>
              <a:rPr lang="en-US" sz="2000" b="1" dirty="0">
                <a:latin typeface="Tahoma" panose="020B0604030504040204" pitchFamily="34" charset="0"/>
                <a:ea typeface="Tahoma" panose="020B0604030504040204" pitchFamily="34" charset="0"/>
                <a:cs typeface="Tahoma" panose="020B0604030504040204" pitchFamily="34" charset="0"/>
              </a:rPr>
              <a:t> </a:t>
            </a:r>
          </a:p>
          <a:p>
            <a:r>
              <a:rPr lang="en-US" sz="2000" dirty="0" err="1">
                <a:latin typeface="Tahoma" panose="020B0604030504040204" pitchFamily="34" charset="0"/>
                <a:ea typeface="Tahoma" panose="020B0604030504040204" pitchFamily="34" charset="0"/>
                <a:cs typeface="Tahoma" panose="020B0604030504040204" pitchFamily="34" charset="0"/>
              </a:rPr>
              <a:t>Hiển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thị</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thời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gian</a:t>
            </a:r>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C:\Users\kupiv\AppData\Local\Microsoft\Windows\INetCache\Content.Word\Screenshot_2018-05-15-10-16-22.png"/>
          <p:cNvPicPr/>
          <p:nvPr/>
        </p:nvPicPr>
        <p:blipFill>
          <a:blip r:embed="rId2">
            <a:extLst>
              <a:ext uri="{28A0092B-C50C-407E-A947-70E740481C1C}">
                <a14:useLocalDpi xmlns:a14="http://schemas.microsoft.com/office/drawing/2010/main" val="0"/>
              </a:ext>
            </a:extLst>
          </a:blip>
          <a:srcRect/>
          <a:stretch>
            <a:fillRect/>
          </a:stretch>
        </p:blipFill>
        <p:spPr bwMode="auto">
          <a:xfrm>
            <a:off x="0" y="-110285"/>
            <a:ext cx="3801291" cy="6858000"/>
          </a:xfrm>
          <a:prstGeom prst="rect">
            <a:avLst/>
          </a:prstGeom>
          <a:noFill/>
          <a:ln>
            <a:noFill/>
          </a:ln>
        </p:spPr>
      </p:pic>
    </p:spTree>
    <p:extLst>
      <p:ext uri="{BB962C8B-B14F-4D97-AF65-F5344CB8AC3E}">
        <p14:creationId xmlns:p14="http://schemas.microsoft.com/office/powerpoint/2010/main" val="5836338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circle(in)">
                                      <p:cBhvr>
                                        <p:cTn id="19" dur="2000"/>
                                        <p:tgtEl>
                                          <p:spTgt spid="5">
                                            <p:txEl>
                                              <p:pRg st="0" end="0"/>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circle(in)">
                                      <p:cBhvr>
                                        <p:cTn id="22" dur="2000"/>
                                        <p:tgtEl>
                                          <p:spTgt spid="5">
                                            <p:txEl>
                                              <p:pRg st="1" end="1"/>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circle(in)">
                                      <p:cBhvr>
                                        <p:cTn id="25" dur="2000"/>
                                        <p:tgtEl>
                                          <p:spTgt spid="5">
                                            <p:txEl>
                                              <p:pRg st="2" end="2"/>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circle(in)">
                                      <p:cBhvr>
                                        <p:cTn id="28" dur="2000"/>
                                        <p:tgtEl>
                                          <p:spTgt spid="5">
                                            <p:txEl>
                                              <p:pRg st="3" end="3"/>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circle(in)">
                                      <p:cBhvr>
                                        <p:cTn id="31" dur="2000"/>
                                        <p:tgtEl>
                                          <p:spTgt spid="5">
                                            <p:txEl>
                                              <p:pRg st="4" end="4"/>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circle(in)">
                                      <p:cBhvr>
                                        <p:cTn id="34" dur="2000"/>
                                        <p:tgtEl>
                                          <p:spTgt spid="5">
                                            <p:txEl>
                                              <p:pRg st="5" end="5"/>
                                            </p:txEl>
                                          </p:spTgt>
                                        </p:tgtEl>
                                      </p:cBhvr>
                                    </p:animEffect>
                                  </p:childTnLst>
                                </p:cTn>
                              </p:par>
                              <p:par>
                                <p:cTn id="35" presetID="6" presetClass="entr" presetSubtype="16"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ircle(in)">
                                      <p:cBhvr>
                                        <p:cTn id="37" dur="2000"/>
                                        <p:tgtEl>
                                          <p:spTgt spid="5">
                                            <p:txEl>
                                              <p:pRg st="6" end="6"/>
                                            </p:txEl>
                                          </p:spTgt>
                                        </p:tgtEl>
                                      </p:cBhvr>
                                    </p:animEffect>
                                  </p:childTnLst>
                                </p:cTn>
                              </p:par>
                              <p:par>
                                <p:cTn id="38" presetID="6" presetClass="entr" presetSubtype="16"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circle(in)">
                                      <p:cBhvr>
                                        <p:cTn id="40" dur="2000"/>
                                        <p:tgtEl>
                                          <p:spTgt spid="5">
                                            <p:txEl>
                                              <p:pRg st="7" end="7"/>
                                            </p:txEl>
                                          </p:spTgt>
                                        </p:tgtEl>
                                      </p:cBhvr>
                                    </p:animEffect>
                                  </p:childTnLst>
                                </p:cTn>
                              </p:par>
                              <p:par>
                                <p:cTn id="41" presetID="6" presetClass="entr" presetSubtype="16"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circle(in)">
                                      <p:cBhvr>
                                        <p:cTn id="43" dur="2000"/>
                                        <p:tgtEl>
                                          <p:spTgt spid="5">
                                            <p:txEl>
                                              <p:pRg st="8" end="8"/>
                                            </p:txEl>
                                          </p:spTgt>
                                        </p:tgtEl>
                                      </p:cBhvr>
                                    </p:animEffect>
                                  </p:childTnLst>
                                </p:cTn>
                              </p:par>
                              <p:par>
                                <p:cTn id="44" presetID="6" presetClass="entr" presetSubtype="16"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circle(in)">
                                      <p:cBhvr>
                                        <p:cTn id="46" dur="2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51</TotalTime>
  <Words>672</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Rockwell</vt:lpstr>
      <vt:lpstr>Rockwell Condensed</vt:lpstr>
      <vt:lpstr>Tahoma</vt:lpstr>
      <vt:lpstr>Times New Roman</vt:lpstr>
      <vt:lpstr>Wingdings</vt:lpstr>
      <vt:lpstr>Wood Type</vt:lpstr>
      <vt:lpstr>Báo cáo kết thúc môn học</vt:lpstr>
      <vt:lpstr>Đề tài : Game 2 in 1</vt:lpstr>
      <vt:lpstr>Mô tả ứng dụng</vt:lpstr>
      <vt:lpstr>Màn hình splash</vt:lpstr>
      <vt:lpstr>Màn hình Trang chủ</vt:lpstr>
      <vt:lpstr>Màn hình Chọn game</vt:lpstr>
      <vt:lpstr>Màn hình Flappy Bird</vt:lpstr>
      <vt:lpstr>Màn hình Option</vt:lpstr>
      <vt:lpstr>Màn hình Lật hình</vt:lpstr>
      <vt:lpstr>Màn hình Continue</vt:lpstr>
      <vt:lpstr>Màn hình About</vt:lpstr>
      <vt:lpstr>Demo</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kết thúc môn học</dc:title>
  <dc:creator>Kupi Vampire</dc:creator>
  <cp:lastModifiedBy>Kupi Vampire</cp:lastModifiedBy>
  <cp:revision>5</cp:revision>
  <dcterms:created xsi:type="dcterms:W3CDTF">2018-05-15T16:50:21Z</dcterms:created>
  <dcterms:modified xsi:type="dcterms:W3CDTF">2018-05-15T17:42:12Z</dcterms:modified>
</cp:coreProperties>
</file>